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314" autoAdjust="0"/>
  </p:normalViewPr>
  <p:slideViewPr>
    <p:cSldViewPr snapToGrid="0">
      <p:cViewPr>
        <p:scale>
          <a:sx n="24" d="100"/>
          <a:sy n="24" d="100"/>
        </p:scale>
        <p:origin x="1685" y="38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F8FCE-7F25-4782-AA1F-0127F80119A0}" type="datetimeFigureOut">
              <a:rPr lang="en-CA" smtClean="0"/>
              <a:t>2023-09-22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1088" y="1143000"/>
            <a:ext cx="2155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89B5-7256-485D-B097-094E7529AA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1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089B5-7256-485D-B097-094E7529AA2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24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2023/9/22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A city with a body of water&#10;&#10;Description automatically generated">
            <a:extLst>
              <a:ext uri="{FF2B5EF4-FFF2-40B4-BE49-F238E27FC236}">
                <a16:creationId xmlns:a16="http://schemas.microsoft.com/office/drawing/2014/main" id="{4DB34BBD-8AD4-8BE1-3699-D79744DD6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75611"/>
            <a:ext cx="29164407" cy="587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12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Jie Liu</cp:lastModifiedBy>
  <cp:revision>22</cp:revision>
  <dcterms:created xsi:type="dcterms:W3CDTF">2017-06-26T05:33:13Z</dcterms:created>
  <dcterms:modified xsi:type="dcterms:W3CDTF">2023-09-22T23:06:16Z</dcterms:modified>
</cp:coreProperties>
</file>